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53" d="100"/>
          <a:sy n="53" d="100"/>
        </p:scale>
        <p:origin x="9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a:t>
            </a:r>
            <a:r>
              <a:rPr lang="en-US" dirty="0" err="1" smtClean="0"/>
              <a:t>Sumit</a:t>
            </a:r>
            <a:r>
              <a:rPr lang="en-US" baseline="0" dirty="0" smtClean="0"/>
              <a:t> Pandey</a:t>
            </a:r>
            <a:r>
              <a:rPr lang="en-US" dirty="0" smtClean="0"/>
              <a:t>, </a:t>
            </a:r>
            <a:r>
              <a:rPr lang="en-US" dirty="0"/>
              <a:t>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r>
              <a:rPr lang="en-US" b="0" i="0" dirty="0">
                <a:solidFill>
                  <a:srgbClr val="FFFFFF"/>
                </a:solidFill>
                <a:effectLst/>
                <a:highlight>
                  <a:srgbClr val="212121"/>
                </a:highlight>
                <a:latin typeface="Inter"/>
              </a:rPr>
              <a:t/>
            </a:r>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9.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2.jpg"/><Relationship Id="rId4" Type="http://schemas.openxmlformats.org/officeDocument/2006/relationships/slideLayout" Target="../slideLayouts/slideLayout7.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7.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1628</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Söhne</vt:lpstr>
      <vt:lpstr>Graphik Regular</vt:lpstr>
      <vt:lpstr>Clear Sans Regular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Shaktimaan</cp:lastModifiedBy>
  <cp:revision>42</cp:revision>
  <dcterms:created xsi:type="dcterms:W3CDTF">2006-08-16T00:00:00Z</dcterms:created>
  <dcterms:modified xsi:type="dcterms:W3CDTF">2025-01-31T09:31:14Z</dcterms:modified>
  <dc:identifier>DAEhDyfaYKE</dc:identifier>
</cp:coreProperties>
</file>